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58" r:id="rId5"/>
    <p:sldId id="261" r:id="rId6"/>
    <p:sldId id="268" r:id="rId7"/>
    <p:sldId id="257" r:id="rId8"/>
    <p:sldId id="264" r:id="rId9"/>
    <p:sldId id="265" r:id="rId10"/>
    <p:sldId id="266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94660"/>
  </p:normalViewPr>
  <p:slideViewPr>
    <p:cSldViewPr>
      <p:cViewPr>
        <p:scale>
          <a:sx n="114" d="100"/>
          <a:sy n="114" d="100"/>
        </p:scale>
        <p:origin x="-155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F6CA3-20F4-44E8-A469-D6EB5F23BD8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3EC1-EDCA-4380-8FEB-73DF24C5A5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3EC1-EDCA-4380-8FEB-73DF24C5A5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D3EC1-EDCA-4380-8FEB-73DF24C5A54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BA5B-EA02-4CEE-B9E2-2391883AA415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69C63-A576-44D1-92AF-83E1822FF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004048" y="4005064"/>
            <a:ext cx="4000496" cy="164307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С ПРАЗДНИКОМ Весны и Труда!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734529" y="0"/>
            <a:ext cx="5072066" cy="2870592"/>
          </a:xfrm>
        </p:spPr>
        <p:txBody>
          <a:bodyPr>
            <a:noAutofit/>
          </a:bodyPr>
          <a:lstStyle/>
          <a:p>
            <a:endParaRPr lang="ru-RU" sz="800" b="1" dirty="0">
              <a:solidFill>
                <a:srgbClr val="FF0000"/>
              </a:solidFill>
              <a:latin typeface="Bahnschrift Light Condensed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4400" b="1" dirty="0">
                <a:solidFill>
                  <a:srgbClr val="FF0000"/>
                </a:solidFill>
                <a:latin typeface="Bahnschrift Condensed" panose="020B0502040204020203" pitchFamily="34" charset="0"/>
                <a:cs typeface="Arial" pitchFamily="34" charset="0"/>
              </a:rPr>
              <a:t>Навстречу  </a:t>
            </a:r>
            <a:endParaRPr lang="ru-RU" sz="4400" b="1" dirty="0" smtClean="0">
              <a:solidFill>
                <a:srgbClr val="FF0000"/>
              </a:solidFill>
              <a:latin typeface="Bahnschrift Condensed" panose="020B0502040204020203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Arial" pitchFamily="34" charset="0"/>
              </a:rPr>
              <a:t>105-летия </a:t>
            </a:r>
            <a:r>
              <a:rPr lang="ru-RU" sz="4400" b="1" dirty="0">
                <a:solidFill>
                  <a:srgbClr val="FF0000"/>
                </a:solidFill>
                <a:latin typeface="Bahnschrift Condensed" panose="020B0502040204020203" pitchFamily="34" charset="0"/>
                <a:cs typeface="Arial" pitchFamily="34" charset="0"/>
              </a:rPr>
              <a:t>профсоюзов Свердловской области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56D286-6800-4199-8C71-DB5E8AEF3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675960" cy="33026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44C1B5-FAFA-4B46-A745-DE9F92352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5" y="764704"/>
            <a:ext cx="3574194" cy="174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25" y="214312"/>
            <a:ext cx="9109875" cy="682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2714620"/>
          </a:xfrm>
        </p:spPr>
        <p:txBody>
          <a:bodyPr>
            <a:normAutofit fontScale="90000"/>
          </a:bodyPr>
          <a:lstStyle/>
          <a:p>
            <a:pPr lvl="0"/>
            <a: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73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53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ПРОФСОЮЗАМ РОССИИ </a:t>
            </a:r>
            <a:r>
              <a:rPr lang="ru-RU" sz="6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</a:t>
            </a:r>
            <a:br>
              <a:rPr lang="ru-RU" sz="6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</a:br>
            <a:r>
              <a:rPr lang="ru-RU" sz="6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117 ЛЕТ!</a:t>
            </a:r>
            <a:r>
              <a:rPr lang="ru-RU" sz="96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/>
            </a:r>
            <a:br>
              <a:rPr lang="ru-RU" sz="9600" b="1" dirty="0">
                <a:solidFill>
                  <a:schemeClr val="tx2"/>
                </a:solidFill>
                <a:latin typeface="Bahnschrift Condensed" panose="020B0502040204020203" pitchFamily="34" charset="0"/>
              </a:rPr>
            </a:br>
            <a:r>
              <a:rPr lang="ru-RU" sz="96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96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96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9600" b="1" dirty="0">
                <a:solidFill>
                  <a:srgbClr val="FF0000"/>
                </a:solidFill>
                <a:latin typeface="Bahnschrift Light Condensed" pitchFamily="34" charset="0"/>
              </a:rPr>
            </a:br>
            <a:r>
              <a:rPr lang="ru-RU" sz="5400" b="1" dirty="0">
                <a:solidFill>
                  <a:srgbClr val="FF0000"/>
                </a:solidFill>
                <a:latin typeface="Bahnschrift Light Condensed" pitchFamily="34" charset="0"/>
              </a:rPr>
              <a:t/>
            </a:r>
            <a:br>
              <a:rPr lang="ru-RU" sz="5400" b="1" dirty="0">
                <a:solidFill>
                  <a:srgbClr val="FF0000"/>
                </a:solidFill>
                <a:latin typeface="Bahnschrift Light Condensed" pitchFamily="34" charset="0"/>
              </a:rPr>
            </a:br>
            <a:endParaRPr lang="ru-RU" sz="5400" b="1" dirty="0">
              <a:solidFill>
                <a:srgbClr val="FF0000"/>
              </a:solidFill>
              <a:latin typeface="Bahnschrift Light Condensed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3437109"/>
            <a:ext cx="4000496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9600" b="1" dirty="0">
                <a:solidFill>
                  <a:schemeClr val="tx2"/>
                </a:solidFill>
                <a:latin typeface="Bahnschrift Light Condensed" pitchFamily="34" charset="0"/>
              </a:rPr>
              <a:t>1905-2022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ahnschrift Light Condensed" pitchFamily="34" charset="0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838EC4-E1A1-4F17-ABE1-B6F6D6FAC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423"/>
            <a:ext cx="4450323" cy="3143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A7AEE45-5A36-4EDD-8654-40F918C5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4000495" cy="229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496052"/>
            <a:ext cx="4000496" cy="242889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С Праздником Весны и Труда!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71934" y="3714752"/>
            <a:ext cx="5072066" cy="314324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Bahnschrift Condensed" panose="020B0502040204020203" pitchFamily="34" charset="0"/>
                <a:cs typeface="Arial" pitchFamily="34" charset="0"/>
              </a:rPr>
              <a:t>С Днем международной солидарности трудящихся!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EEBC49-C69B-484B-ABE8-7AB835C9C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8819"/>
            <a:ext cx="4450323" cy="3143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3FDFE0-6179-49B6-B99A-A9BF99241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33" y="3933056"/>
            <a:ext cx="4488209" cy="229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00240"/>
            <a:ext cx="8892480" cy="4168797"/>
          </a:xfrm>
        </p:spPr>
        <p:txBody>
          <a:bodyPr>
            <a:noAutofit/>
          </a:bodyPr>
          <a:lstStyle/>
          <a:p>
            <a:r>
              <a:rPr lang="en-US" sz="3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Мир! </a:t>
            </a:r>
            <a:r>
              <a:rPr lang="en-US" sz="3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Труд! </a:t>
            </a:r>
            <a:r>
              <a:rPr lang="en-US" sz="3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Май!</a:t>
            </a:r>
            <a:endParaRPr lang="ru-RU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 армию! </a:t>
            </a:r>
            <a:r>
              <a:rPr lang="en-US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 Президента!</a:t>
            </a:r>
          </a:p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Реальной инфляции – реальную индексацию зарплат!</a:t>
            </a:r>
          </a:p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Когда мы едины – мы не </a:t>
            </a:r>
            <a:r>
              <a:rPr lang="ru-RU" sz="3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победимы</a:t>
            </a: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   </a:t>
            </a:r>
          </a:p>
          <a:p>
            <a:r>
              <a:rPr lang="ru-RU" sz="3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Сила профсоюзов в единстве и солидарности!</a:t>
            </a:r>
          </a:p>
          <a:p>
            <a:pPr marL="0" indent="0">
              <a:buNone/>
            </a:pPr>
            <a:endParaRPr lang="ru-RU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379908E-E18B-42DD-8CEF-C9EAF6AD0CCF}"/>
              </a:ext>
            </a:extLst>
          </p:cNvPr>
          <p:cNvSpPr txBox="1">
            <a:spLocks/>
          </p:cNvSpPr>
          <p:nvPr/>
        </p:nvSpPr>
        <p:spPr>
          <a:xfrm>
            <a:off x="2843808" y="332656"/>
            <a:ext cx="6014472" cy="1188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МАЯ ПРОФСОЮЗЫ –</a:t>
            </a:r>
            <a:br>
              <a:rPr lang="ru-RU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 ДОСТОЙНЫЙ ТРУД!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5D3A54-4A86-4C84-A470-9A5AD0B44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3393" cy="118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 апреля 10.00 час.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Екатеринбург, Площадь 1905 года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6014472" cy="118802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МАЯ ПРОФСОЮЗЫ –</a:t>
            </a:r>
            <a:b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 ДОСТОЙНЫЙ ТРУД!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501122" cy="4168797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индексацию зарплаты выше инфляции!</a:t>
            </a:r>
          </a:p>
          <a:p>
            <a:r>
              <a:rPr lang="ru-RU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безопасность труда на каждом рабочем месте!</a:t>
            </a:r>
          </a:p>
          <a:p>
            <a:r>
              <a:rPr lang="ru-RU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сохранение рабочих мест!</a:t>
            </a:r>
          </a:p>
          <a:p>
            <a:r>
              <a:rPr lang="ru-RU" sz="4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крепкое социальное партнерство!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A3306F-9B83-4B3B-88F6-9BE31DE1F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3393" cy="118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168797"/>
          </a:xfrm>
        </p:spPr>
        <p:txBody>
          <a:bodyPr>
            <a:noAutofit/>
          </a:bodyPr>
          <a:lstStyle/>
          <a:p>
            <a:r>
              <a:rPr lang="ru-RU" sz="33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Даешь</a:t>
            </a:r>
            <a:r>
              <a:rPr 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мораторий на увольнение!</a:t>
            </a:r>
          </a:p>
          <a:p>
            <a:r>
              <a:rPr lang="ru-RU" sz="3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Кризис-кризисом</a:t>
            </a: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Трудовой </a:t>
            </a:r>
            <a:r>
              <a:rPr lang="ru-RU" sz="3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кодекс-трудовым</a:t>
            </a:r>
            <a:r>
              <a:rPr lang="ru-RU" sz="3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кодексом! </a:t>
            </a:r>
          </a:p>
          <a:p>
            <a:r>
              <a:rPr lang="ru-RU" sz="33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Бизнесменам патриотам </a:t>
            </a:r>
            <a:r>
              <a:rPr 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Поддержку и Госгарантии!  </a:t>
            </a:r>
          </a:p>
          <a:p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Простой? </a:t>
            </a:r>
            <a:r>
              <a:rPr lang="ru-RU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Ликвидация?-</a:t>
            </a:r>
            <a:r>
              <a:rPr lang="ru-RU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Национализация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3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Пенсиям и пособиям – защиту от инфляции!</a:t>
            </a:r>
          </a:p>
          <a:p>
            <a:endParaRPr lang="ru-RU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E12CD14-E7B0-400C-8F6F-EC2E8F5250F2}"/>
              </a:ext>
            </a:extLst>
          </p:cNvPr>
          <p:cNvSpPr txBox="1">
            <a:spLocks/>
          </p:cNvSpPr>
          <p:nvPr/>
        </p:nvSpPr>
        <p:spPr>
          <a:xfrm>
            <a:off x="2843808" y="332656"/>
            <a:ext cx="6014472" cy="1188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МАЯ ПРОФСОЮЗЫ –</a:t>
            </a:r>
            <a:br>
              <a:rPr lang="ru-RU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 ДОСТОЙНЫЙ ТРУД!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314FAD-3B1B-4420-A1C9-BE4084FAF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433393" cy="118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в преддверии Первомая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9001156" cy="534036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26 апреля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автопробег ФНПР –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Мир без нацизма!» </a:t>
            </a:r>
          </a:p>
          <a:p>
            <a:pPr lvl="0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28 апреля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Всемирный День охраны труда и здоровья. Под эгидой -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«Общими усилиями сформировать позитивную культуру охраны труда»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Последняя декада апреля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проведение Губернатором Свердловской области торжественного приема лучших рабочих - членов профсоюза предприятий и организаций региона;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Мая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прием Губернатора Свердловской области в честь Государственного праздника «Весны и Труда».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Первомайские субботники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14290"/>
            <a:ext cx="4786314" cy="3143272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СЛАВА ЧЕЛОВЕКУ ТРУДА!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3751468"/>
            <a:ext cx="4143372" cy="264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Человеку Труда – достойную</a:t>
            </a:r>
            <a:r>
              <a:rPr kumimoji="0" lang="ru-RU" sz="5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 жизнь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ahnschrift Condensed" panose="020B0502040204020203" pitchFamily="34" charset="0"/>
                <a:ea typeface="+mj-ea"/>
                <a:cs typeface="+mj-cs"/>
              </a:rPr>
              <a:t>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03A1F7-5817-4A6F-AA5E-C0D206210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423"/>
            <a:ext cx="4450323" cy="3143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EBD70A-31FA-4E37-9735-E540B41B1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4571999" cy="229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проведения шествия и митинга следующий: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28736"/>
            <a:ext cx="8856984" cy="5043510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9.00-9.30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- формирование колонн по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 Ленина (от Ленина,35) и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по ул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Пушкина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9.35-09.55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– шествие до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памятника</a:t>
            </a:r>
          </a:p>
          <a:p>
            <a:pPr marL="0" indent="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В.И. Ленину на Площади 1905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10.00-10.35</a:t>
            </a:r>
            <a:r>
              <a:rPr lang="ru-RU" sz="3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– митинг с трибуны памятника В.И.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Ленину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11.00-12.00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– прием Губернатора Свердловской области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честь Государственного праздника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Весны и Труда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5" y="142853"/>
            <a:ext cx="8979541" cy="651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284</Words>
  <Application>Microsoft Office PowerPoint</Application>
  <PresentationFormat>Экран (4:3)</PresentationFormat>
  <Paragraphs>43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 ПРАЗДНИКОМ Весны и Труда!</vt:lpstr>
      <vt:lpstr>Презентация PowerPoint</vt:lpstr>
      <vt:lpstr>26 апреля 10.00 час.  г. Екатеринбург, Площадь 1905 года </vt:lpstr>
      <vt:lpstr>1 МАЯ ПРОФСОЮЗЫ –  ЗА ДОСТОЙНЫЙ ТРУД!</vt:lpstr>
      <vt:lpstr>Презентация PowerPoint</vt:lpstr>
      <vt:lpstr>Мероприятия в преддверии Первомая </vt:lpstr>
      <vt:lpstr>СЛАВА ЧЕЛОВЕКУ ТРУДА!</vt:lpstr>
      <vt:lpstr> Порядок проведения шествия и митинга следующий:  </vt:lpstr>
      <vt:lpstr>Презентация PowerPoint</vt:lpstr>
      <vt:lpstr>Презентация PowerPoint</vt:lpstr>
      <vt:lpstr>     ПРОФСОЮЗАМ РОССИИ –  117 ЛЕТ!    </vt:lpstr>
      <vt:lpstr>С Праздником Весны и Труда!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informfpso@yandex.ru</dc:creator>
  <cp:lastModifiedBy>aksana</cp:lastModifiedBy>
  <cp:revision>38</cp:revision>
  <dcterms:created xsi:type="dcterms:W3CDTF">2020-04-22T05:22:39Z</dcterms:created>
  <dcterms:modified xsi:type="dcterms:W3CDTF">2022-04-15T09:09:13Z</dcterms:modified>
</cp:coreProperties>
</file>